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401FE-76A3-87A4-A22E-F429381A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660192-C8BB-4410-CD36-B8B9954BC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16B35-7884-6A0F-4F55-47861D13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2D118-FD7D-E678-0C43-D73053EE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63A13D-0197-1C14-0B3E-A28FB3C7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43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F8794-9818-8F5D-A8E4-FFD77CB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62A091-A4C8-FB8C-5A74-08D57BF8B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3BBEA-83B7-8D50-FA6D-CCB997F7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551AF-868B-1E50-EB71-6E60958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F6AAF-49A5-5CC6-A789-8BED6C99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7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4A2661-B625-48CC-2598-3E861BB33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97E01D-974C-F488-7DA9-D9482347E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CD404-D193-CAA2-5E8F-495F9EE6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1AD74-66AA-4929-07B2-0ECB5457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07049F-F26D-84AD-7BE9-FC52C3AB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90341-C5C4-783A-1AE8-3DE51712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49E286-226C-C3FA-0096-7F1FAA0B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96168-956A-6419-F967-F02F4B2B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012C7-5E36-2FAE-0D70-EFB7568C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B3C0E-B4D7-E035-93CA-654A2EAE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4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255AE-27C2-C617-E414-4206EAA6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17ECA-CA42-5A93-DA52-5288B1C0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7E25A-BEAA-24F9-8BE3-E15088C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D9691B-BED0-9382-EC60-C12CC70D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B2C90-B257-0DC0-D5E2-63F0EC02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4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C5EAC-B82D-167B-8968-B98036BE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AC7C0-ED18-5098-46C7-655CD6CB6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E1711-1CA8-2046-FEE0-7322C802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7A3AC5-7888-69FC-8190-6851BBF4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8D5112-710E-603A-7467-8832DA63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22F29E-6521-AC8F-84AA-8161285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3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31A28-5BA0-F3E1-1563-650FE19E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B0A04-8D93-0488-11D6-4DEA6FDD0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182580-30C1-E17A-8886-DF39B5D42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CF65C5-109F-27ED-F0AB-A1009D181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901B4-9C0F-DBEF-F243-2F21FA6C1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F1DC70-96AD-9EA7-BF3D-7B3E0110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A2DA62-9FFC-8B70-C60D-838F00E2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12618B-F368-F630-8CA1-F6772D83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6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76E53-E3F2-33A0-5538-F32AFEC8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44993E-1E14-55FE-35AE-8480F85D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A47E0A-8823-E61A-A161-E05093C9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621FA2-4A08-6FC5-8CA1-92F945B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8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FE08C7-6CE7-CD07-4385-91A4E54E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182771-00BF-AEC2-3003-8781D76C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72292-5219-216E-8B70-C57EDED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1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BDB99-104A-3C33-DEDD-9D29E313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9E420-CDDE-C771-FD2E-964F51E3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F06FE-25A8-C087-9A1B-E0924F56F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09DD4B-37CA-CE0E-B152-BEB1F972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E37EA5-B9B0-B56A-C541-559960C7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C036DB-838A-8077-C66C-0D3B2F65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5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A23FB-8901-7DAE-B41A-895CD16B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9F7E20-B572-3C0E-A6A0-3C8B8F864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3D2D73-74AB-BE5F-F5D5-F05F0D45C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9758CD-F8D2-1458-8850-CE0F87CA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3C22CB-8FB2-50BE-17C7-31AA0AE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127EEE-4FAB-0A41-A2E7-3E0CD1BC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F1E3F6-CD77-8AF3-E3F5-BCEF12FB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ACD5D-81D0-D019-76B8-2D62480C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1D1F1-5A8E-A2DC-9531-4EE5EA3DA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84313-22E4-2E4B-A591-9E7F54F1A0EA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DFAFD8-06A1-7812-277F-961447A1A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5FA6FB-0781-BBD7-5F28-0D490D98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E1F7-192E-E841-A9D6-0EC5965DE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DC8AE-52E7-F546-CB22-8677DFC3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CE6054-6FE3-C797-9FE9-6B6394B6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30181C-D816-FEB1-BDCB-1771489E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"/>
            <a:ext cx="12192000" cy="6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1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DC8AE-52E7-F546-CB22-8677DFC3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CE6054-6FE3-C797-9FE9-6B6394B6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674D49-3084-4C6F-503C-F380AF9C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"/>
            <a:ext cx="12192000" cy="6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DC8AE-52E7-F546-CB22-8677DFC3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CE6054-6FE3-C797-9FE9-6B6394B6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BF179E-DB36-3B66-B840-D5378025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"/>
            <a:ext cx="12192000" cy="6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3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DC8AE-52E7-F546-CB22-8677DFC3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CE6054-6FE3-C797-9FE9-6B6394B6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A8D9DB-A165-E167-D452-CF045F4A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"/>
            <a:ext cx="12192000" cy="6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64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2024-07-11T13:20:48Z</dcterms:created>
  <dcterms:modified xsi:type="dcterms:W3CDTF">2024-07-11T13:22:29Z</dcterms:modified>
</cp:coreProperties>
</file>